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96" r:id="rId2"/>
    <p:sldId id="298" r:id="rId3"/>
    <p:sldId id="299" r:id="rId4"/>
    <p:sldId id="300" r:id="rId5"/>
    <p:sldId id="301" r:id="rId6"/>
    <p:sldId id="302" r:id="rId7"/>
    <p:sldId id="303" r:id="rId8"/>
    <p:sldId id="297" r:id="rId9"/>
    <p:sldId id="304" r:id="rId10"/>
    <p:sldId id="305" r:id="rId11"/>
    <p:sldId id="306" r:id="rId12"/>
    <p:sldId id="307" r:id="rId13"/>
    <p:sldId id="309" r:id="rId14"/>
    <p:sldId id="310" r:id="rId15"/>
    <p:sldId id="311" r:id="rId16"/>
    <p:sldId id="308" r:id="rId17"/>
    <p:sldId id="312" r:id="rId18"/>
    <p:sldId id="313" r:id="rId19"/>
    <p:sldId id="31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nkoo Chung" initials="EC" lastIdx="9" clrIdx="0">
    <p:extLst>
      <p:ext uri="{19B8F6BF-5375-455C-9EA6-DF929625EA0E}">
        <p15:presenceInfo xmlns:p15="http://schemas.microsoft.com/office/powerpoint/2012/main" userId="a129be43eac296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355976" y="412154"/>
            <a:ext cx="4330824" cy="186471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C60079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31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722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691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11480" y="1283618"/>
            <a:ext cx="8275321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11480" y="188640"/>
            <a:ext cx="8264976" cy="7920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1639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340861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331640" y="111812"/>
            <a:ext cx="746642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0097C6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34813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-29935" y="2615214"/>
            <a:ext cx="9173935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C60079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645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1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 </a:t>
            </a:r>
            <a:r>
              <a:rPr lang="en-US" altLang="ko-KR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– </a:t>
            </a:r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항공권 예매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64B1F6-BDF8-F54E-3537-F27ECC2F1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638"/>
            <a:ext cx="9144000" cy="2255810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3399566"/>
            <a:ext cx="8340861" cy="2674066"/>
          </a:xfrm>
        </p:spPr>
        <p:txBody>
          <a:bodyPr/>
          <a:lstStyle/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 페이지에는 크게 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4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가지 </a:t>
            </a:r>
            <a:r>
              <a:rPr lang="ko-KR" altLang="en-US" i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항목으로 구성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	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항공권 예매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	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포인트 예매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	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이벤트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	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운임안내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38A3A0-774B-6151-C9CA-08C4EFCC41A2}"/>
              </a:ext>
            </a:extLst>
          </p:cNvPr>
          <p:cNvSpPr/>
          <p:nvPr/>
        </p:nvSpPr>
        <p:spPr>
          <a:xfrm>
            <a:off x="1409350" y="1661020"/>
            <a:ext cx="1568741" cy="1611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4BED43D-BC7A-D637-8406-A76FCFE53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349"/>
            <a:ext cx="5298170" cy="51435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 </a:t>
            </a:r>
            <a:r>
              <a:rPr lang="en-US" altLang="ko-KR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– </a:t>
            </a:r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포인트 예매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298171" y="1010349"/>
            <a:ext cx="3845830" cy="5143500"/>
          </a:xfrm>
        </p:spPr>
        <p:txBody>
          <a:bodyPr/>
          <a:lstStyle/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부가 서비스 부분은 유상으로 진행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하단 총 결제 금액 부분엔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‘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포인트 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+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원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＇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으로 표기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935053-CC4F-C321-422E-4932DA13D84F}"/>
              </a:ext>
            </a:extLst>
          </p:cNvPr>
          <p:cNvSpPr/>
          <p:nvPr/>
        </p:nvSpPr>
        <p:spPr>
          <a:xfrm>
            <a:off x="0" y="2952925"/>
            <a:ext cx="5298170" cy="3200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43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 </a:t>
            </a:r>
            <a:r>
              <a:rPr lang="en-US" altLang="ko-KR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– </a:t>
            </a:r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포인트 예매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263AB7-CA6B-028F-37C7-7DEC786E4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11"/>
          <a:stretch/>
        </p:blipFill>
        <p:spPr>
          <a:xfrm>
            <a:off x="0" y="1010349"/>
            <a:ext cx="5544480" cy="438167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9935053-CC4F-C321-422E-4932DA13D84F}"/>
              </a:ext>
            </a:extLst>
          </p:cNvPr>
          <p:cNvSpPr/>
          <p:nvPr/>
        </p:nvSpPr>
        <p:spPr>
          <a:xfrm>
            <a:off x="58722" y="2793533"/>
            <a:ext cx="3263317" cy="17113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544479" y="1010349"/>
            <a:ext cx="3599521" cy="5143500"/>
          </a:xfrm>
        </p:spPr>
        <p:txBody>
          <a:bodyPr/>
          <a:lstStyle/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결제 방법 하단에 포인트 항목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보유 포인트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차감 포인트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사용 포인트 표시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391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 </a:t>
            </a:r>
            <a:r>
              <a:rPr lang="en-US" altLang="ko-KR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– </a:t>
            </a:r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이벤트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64B1F6-BDF8-F54E-3537-F27ECC2F1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084"/>
            <a:ext cx="9144000" cy="2255810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3584124"/>
            <a:ext cx="8340861" cy="2674066"/>
          </a:xfrm>
        </p:spPr>
        <p:txBody>
          <a:bodyPr/>
          <a:lstStyle/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포인트 예매 클릭 시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회원 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/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비회원 여부에 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따라 팝업 박스가 발생 하여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회원인 상태에서만 예매가 가능합니다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.</a:t>
            </a:r>
            <a:endParaRPr lang="ko-KR" altLang="en-US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935053-CC4F-C321-422E-4932DA13D84F}"/>
              </a:ext>
            </a:extLst>
          </p:cNvPr>
          <p:cNvSpPr/>
          <p:nvPr/>
        </p:nvSpPr>
        <p:spPr>
          <a:xfrm>
            <a:off x="4572000" y="1778466"/>
            <a:ext cx="1568741" cy="1611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26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030258-268D-044A-8164-AF5A78D19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374"/>
            <a:ext cx="5838215" cy="51435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 </a:t>
            </a:r>
            <a:r>
              <a:rPr lang="en-US" altLang="ko-KR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– </a:t>
            </a:r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이벤트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38215" y="1018068"/>
            <a:ext cx="3305785" cy="5137805"/>
          </a:xfrm>
        </p:spPr>
        <p:txBody>
          <a:bodyPr/>
          <a:lstStyle/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진행중 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/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종료됨 카테고리로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나눔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각 이벤트마다 진행중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/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종료됨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표시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7D0D03-1AD2-ADFC-6436-E66042B96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44" r="50282" b="35536"/>
          <a:stretch/>
        </p:blipFill>
        <p:spPr>
          <a:xfrm>
            <a:off x="2904614" y="1819887"/>
            <a:ext cx="2867012" cy="287532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9935053-CC4F-C321-422E-4932DA13D84F}"/>
              </a:ext>
            </a:extLst>
          </p:cNvPr>
          <p:cNvSpPr/>
          <p:nvPr/>
        </p:nvSpPr>
        <p:spPr>
          <a:xfrm>
            <a:off x="0" y="1817572"/>
            <a:ext cx="5771626" cy="2875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90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 </a:t>
            </a:r>
            <a:r>
              <a:rPr lang="en-US" altLang="ko-KR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– </a:t>
            </a:r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이벤트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776117" y="1018068"/>
            <a:ext cx="4367883" cy="5137805"/>
          </a:xfrm>
        </p:spPr>
        <p:txBody>
          <a:bodyPr/>
          <a:lstStyle/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상세 이벤트 페이지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프로모션 적용 버튼 클릭 시 팝업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프로모션 코드 보여주기 및 복사하기 버튼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29D3EE-88B4-9CB7-8156-8933E9D1B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068"/>
            <a:ext cx="4765578" cy="5143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E1C3A9-1F7C-5FF6-88D0-86239F64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309" y="4296219"/>
            <a:ext cx="2489326" cy="244996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9935053-CC4F-C321-422E-4932DA13D84F}"/>
              </a:ext>
            </a:extLst>
          </p:cNvPr>
          <p:cNvSpPr/>
          <p:nvPr/>
        </p:nvSpPr>
        <p:spPr>
          <a:xfrm>
            <a:off x="3719785" y="5931016"/>
            <a:ext cx="936105" cy="241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6F639E5-9E09-42AE-0763-B57F75286B3B}"/>
              </a:ext>
            </a:extLst>
          </p:cNvPr>
          <p:cNvCxnSpPr>
            <a:cxnSpLocks/>
          </p:cNvCxnSpPr>
          <p:nvPr/>
        </p:nvCxnSpPr>
        <p:spPr>
          <a:xfrm>
            <a:off x="4666429" y="6051833"/>
            <a:ext cx="51388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719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B81E00-A78B-E199-5D91-60B56018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373"/>
            <a:ext cx="5348141" cy="51435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 </a:t>
            </a:r>
            <a:r>
              <a:rPr lang="en-US" altLang="ko-KR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– </a:t>
            </a:r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이벤트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362030" y="1018068"/>
            <a:ext cx="3781970" cy="5137805"/>
          </a:xfrm>
        </p:spPr>
        <p:txBody>
          <a:bodyPr/>
          <a:lstStyle/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상세 이벤트 페이지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쿠폰 버튼 클릭 시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다운로드 완료 팝업 표시 및 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버튼 비활성화 처리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935053-CC4F-C321-422E-4932DA13D84F}"/>
              </a:ext>
            </a:extLst>
          </p:cNvPr>
          <p:cNvSpPr/>
          <p:nvPr/>
        </p:nvSpPr>
        <p:spPr>
          <a:xfrm>
            <a:off x="2206305" y="5845627"/>
            <a:ext cx="3141836" cy="3102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6F639E5-9E09-42AE-0763-B57F75286B3B}"/>
              </a:ext>
            </a:extLst>
          </p:cNvPr>
          <p:cNvCxnSpPr>
            <a:cxnSpLocks/>
          </p:cNvCxnSpPr>
          <p:nvPr/>
        </p:nvCxnSpPr>
        <p:spPr>
          <a:xfrm>
            <a:off x="5362030" y="6000748"/>
            <a:ext cx="2921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7060F15-5BDB-B684-D484-7F37135C4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030" y="5205610"/>
            <a:ext cx="3102525" cy="126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9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 </a:t>
            </a:r>
            <a:r>
              <a:rPr lang="en-US" altLang="ko-KR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– </a:t>
            </a:r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운임안내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64B1F6-BDF8-F54E-3537-F27ECC2F1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084"/>
            <a:ext cx="9144000" cy="2255810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3584124"/>
            <a:ext cx="8340861" cy="2674066"/>
          </a:xfrm>
        </p:spPr>
        <p:txBody>
          <a:bodyPr/>
          <a:lstStyle/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포인트 예매 클릭 시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회원 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/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비회원 여부에 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따라 팝업 박스가 발생 하여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회원인 상태에서만 예매가 가능합니다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.</a:t>
            </a:r>
            <a:endParaRPr lang="ko-KR" altLang="en-US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935053-CC4F-C321-422E-4932DA13D84F}"/>
              </a:ext>
            </a:extLst>
          </p:cNvPr>
          <p:cNvSpPr/>
          <p:nvPr/>
        </p:nvSpPr>
        <p:spPr>
          <a:xfrm>
            <a:off x="6174297" y="1778466"/>
            <a:ext cx="1568741" cy="1611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03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 </a:t>
            </a:r>
            <a:r>
              <a:rPr lang="en-US" altLang="ko-KR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– </a:t>
            </a:r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운임안내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617159" y="1008252"/>
            <a:ext cx="3526841" cy="2674066"/>
          </a:xfrm>
        </p:spPr>
        <p:txBody>
          <a:bodyPr/>
          <a:lstStyle/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운임안내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운임구성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위약금안내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수수료안내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카테고리로 구성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각 항목별 등급에 따라 다른 정보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안내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A9F506-FC57-8003-2B9E-41162F41D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252"/>
            <a:ext cx="5617159" cy="5143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6C45D3-8712-4A10-0628-2E943CE425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36" b="22127"/>
          <a:stretch/>
        </p:blipFill>
        <p:spPr>
          <a:xfrm>
            <a:off x="25167" y="2123988"/>
            <a:ext cx="943762" cy="13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11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 </a:t>
            </a:r>
            <a:r>
              <a:rPr lang="en-US" altLang="ko-KR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– </a:t>
            </a:r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운임안내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617159" y="1008252"/>
            <a:ext cx="3526841" cy="2674066"/>
          </a:xfrm>
        </p:spPr>
        <p:txBody>
          <a:bodyPr/>
          <a:lstStyle/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운임안내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운임구성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위약금안내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수수료안내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카테고리로 구성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각 항목별 등급에 따라 다른 정보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안내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19C7D3-9D5F-F818-10CF-859D06F87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252"/>
            <a:ext cx="5696125" cy="50381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6C45D3-8712-4A10-0628-2E943CE425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36" b="22127"/>
          <a:stretch/>
        </p:blipFill>
        <p:spPr>
          <a:xfrm>
            <a:off x="83890" y="1629037"/>
            <a:ext cx="943762" cy="13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58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 </a:t>
            </a:r>
            <a:r>
              <a:rPr lang="en-US" altLang="ko-KR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– </a:t>
            </a:r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운임안내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617159" y="1008252"/>
            <a:ext cx="3526841" cy="2674066"/>
          </a:xfrm>
        </p:spPr>
        <p:txBody>
          <a:bodyPr/>
          <a:lstStyle/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운임안내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운임구성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위약금안내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수수료안내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카테고리로 구성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각 항목별 등급에 따라 다른 정보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안내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8E9540-83E4-CB99-332C-3C9E57DE5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08252"/>
            <a:ext cx="5651190" cy="47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23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 </a:t>
            </a:r>
            <a:r>
              <a:rPr lang="en-US" altLang="ko-KR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– </a:t>
            </a:r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항공권 예매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CBF556-C4B8-C804-C117-10CBDE3B4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16"/>
          <a:stretch/>
        </p:blipFill>
        <p:spPr>
          <a:xfrm>
            <a:off x="0" y="1015065"/>
            <a:ext cx="9144000" cy="2503806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6169" y="4512728"/>
            <a:ext cx="8340861" cy="2170723"/>
          </a:xfrm>
        </p:spPr>
        <p:txBody>
          <a:bodyPr/>
          <a:lstStyle/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항공권 예매 버튼 클릭 시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	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왕복 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/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편도 선택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	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출발지 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/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도착지 설정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	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날짜 지정 선택 가능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	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인원 편성 가능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위 조건을 선택 후 항공권 검색 가능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41179-B185-3B91-6AB3-1FFE9B60041B}"/>
              </a:ext>
            </a:extLst>
          </p:cNvPr>
          <p:cNvSpPr/>
          <p:nvPr/>
        </p:nvSpPr>
        <p:spPr>
          <a:xfrm>
            <a:off x="176169" y="1023454"/>
            <a:ext cx="889233" cy="285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7E8A34-0DDD-8E21-62BF-345123BD21FC}"/>
              </a:ext>
            </a:extLst>
          </p:cNvPr>
          <p:cNvSpPr/>
          <p:nvPr/>
        </p:nvSpPr>
        <p:spPr>
          <a:xfrm>
            <a:off x="457200" y="1506833"/>
            <a:ext cx="2160165" cy="523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E6A65E-5725-7480-B15D-2B2CDF53124F}"/>
              </a:ext>
            </a:extLst>
          </p:cNvPr>
          <p:cNvSpPr/>
          <p:nvPr/>
        </p:nvSpPr>
        <p:spPr>
          <a:xfrm>
            <a:off x="2866239" y="1506832"/>
            <a:ext cx="1990987" cy="523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6489B1-D7E9-F517-A6BB-0E76380F2AE3}"/>
              </a:ext>
            </a:extLst>
          </p:cNvPr>
          <p:cNvSpPr/>
          <p:nvPr/>
        </p:nvSpPr>
        <p:spPr>
          <a:xfrm>
            <a:off x="5064850" y="1506832"/>
            <a:ext cx="1990987" cy="523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626439-323E-2CFA-DB8C-67706FFCC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09" y="2323761"/>
            <a:ext cx="2218356" cy="19656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49A472-2E87-FCA5-1D94-3332448C5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907" y="2357317"/>
            <a:ext cx="2787941" cy="24974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0E3962-BA54-6439-3E03-40E7B31EA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379" y="2286645"/>
            <a:ext cx="1698953" cy="2570959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3497429-38B6-F4D7-F186-93D915B081E6}"/>
              </a:ext>
            </a:extLst>
          </p:cNvPr>
          <p:cNvCxnSpPr/>
          <p:nvPr/>
        </p:nvCxnSpPr>
        <p:spPr>
          <a:xfrm>
            <a:off x="1537282" y="2030133"/>
            <a:ext cx="0" cy="8472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8D1201-9158-5882-88D2-8324C79018C8}"/>
              </a:ext>
            </a:extLst>
          </p:cNvPr>
          <p:cNvCxnSpPr>
            <a:cxnSpLocks/>
          </p:cNvCxnSpPr>
          <p:nvPr/>
        </p:nvCxnSpPr>
        <p:spPr>
          <a:xfrm>
            <a:off x="3861732" y="2011204"/>
            <a:ext cx="0" cy="4425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5DF0581-D68F-EFAA-1242-C52281248645}"/>
              </a:ext>
            </a:extLst>
          </p:cNvPr>
          <p:cNvCxnSpPr>
            <a:cxnSpLocks/>
          </p:cNvCxnSpPr>
          <p:nvPr/>
        </p:nvCxnSpPr>
        <p:spPr>
          <a:xfrm>
            <a:off x="6060343" y="2037780"/>
            <a:ext cx="390791" cy="4159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53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0129BB-E4BA-CA49-3955-2DBBF007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065"/>
            <a:ext cx="5534146" cy="51435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 </a:t>
            </a:r>
            <a:r>
              <a:rPr lang="en-US" altLang="ko-KR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– </a:t>
            </a:r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항공권 예매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534147" y="1015065"/>
            <a:ext cx="3609854" cy="5842935"/>
          </a:xfrm>
        </p:spPr>
        <p:txBody>
          <a:bodyPr>
            <a:normAutofit/>
          </a:bodyPr>
          <a:lstStyle/>
          <a:p>
            <a:r>
              <a:rPr lang="ko-KR" altLang="en-US" i="0" dirty="0" err="1">
                <a:latin typeface="NanumGothicCoding" panose="020D0009000000000000" pitchFamily="49" charset="-127"/>
                <a:ea typeface="NanumGothicCoding" panose="020D0009000000000000" pitchFamily="49" charset="-127"/>
              </a:rPr>
              <a:t>가는날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/ </a:t>
            </a:r>
            <a:r>
              <a:rPr lang="ko-KR" altLang="en-US" i="0" dirty="0" err="1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오는날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및 </a:t>
            </a:r>
            <a:r>
              <a:rPr lang="ko-KR" altLang="en-US" i="0" dirty="0" err="1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예매시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선택한 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출발지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도착지 안내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비행 일정 및 정보 안내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좌석 등급 및 옵션 선택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항공권 규정 팝업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 페이지 내 </a:t>
            </a:r>
            <a:r>
              <a:rPr lang="ko-KR" altLang="en-US" i="0" dirty="0" err="1">
                <a:latin typeface="NanumGothicCoding" panose="020D0009000000000000" pitchFamily="49" charset="-127"/>
                <a:ea typeface="NanumGothicCoding" panose="020D0009000000000000" pitchFamily="49" charset="-127"/>
              </a:rPr>
              <a:t>푸터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프로모션 코드 입력 클릭 시 팝업창이 발생하여 할인코드 입력 가능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총 결제금액 표시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41179-B185-3B91-6AB3-1FFE9B60041B}"/>
              </a:ext>
            </a:extLst>
          </p:cNvPr>
          <p:cNvSpPr/>
          <p:nvPr/>
        </p:nvSpPr>
        <p:spPr>
          <a:xfrm>
            <a:off x="343949" y="1082177"/>
            <a:ext cx="2258734" cy="453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7E8A34-0DDD-8E21-62BF-345123BD21FC}"/>
              </a:ext>
            </a:extLst>
          </p:cNvPr>
          <p:cNvSpPr/>
          <p:nvPr/>
        </p:nvSpPr>
        <p:spPr>
          <a:xfrm>
            <a:off x="1900106" y="3167349"/>
            <a:ext cx="3259123" cy="523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E6A65E-5725-7480-B15D-2B2CDF53124F}"/>
              </a:ext>
            </a:extLst>
          </p:cNvPr>
          <p:cNvSpPr/>
          <p:nvPr/>
        </p:nvSpPr>
        <p:spPr>
          <a:xfrm>
            <a:off x="1675003" y="3753002"/>
            <a:ext cx="3484226" cy="1464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6489B1-D7E9-F517-A6BB-0E76380F2AE3}"/>
              </a:ext>
            </a:extLst>
          </p:cNvPr>
          <p:cNvSpPr/>
          <p:nvPr/>
        </p:nvSpPr>
        <p:spPr>
          <a:xfrm>
            <a:off x="4386746" y="5263526"/>
            <a:ext cx="764094" cy="184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3497429-38B6-F4D7-F186-93D915B081E6}"/>
              </a:ext>
            </a:extLst>
          </p:cNvPr>
          <p:cNvCxnSpPr>
            <a:cxnSpLocks/>
          </p:cNvCxnSpPr>
          <p:nvPr/>
        </p:nvCxnSpPr>
        <p:spPr>
          <a:xfrm>
            <a:off x="878256" y="6010709"/>
            <a:ext cx="45338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ECC974-C21C-B0C0-0B1E-6DBC24639BC7}"/>
              </a:ext>
            </a:extLst>
          </p:cNvPr>
          <p:cNvSpPr/>
          <p:nvPr/>
        </p:nvSpPr>
        <p:spPr>
          <a:xfrm>
            <a:off x="0" y="5775824"/>
            <a:ext cx="5534146" cy="382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9543779-016E-E906-BC66-B0F61C30A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5444475"/>
            <a:ext cx="1545784" cy="13017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3C71C7-7C44-C424-5A77-D345F74EB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095" y="5084828"/>
            <a:ext cx="2228857" cy="1764733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B404472-27E4-6F54-9002-FC2ECCD6F6F9}"/>
              </a:ext>
            </a:extLst>
          </p:cNvPr>
          <p:cNvCxnSpPr>
            <a:cxnSpLocks/>
          </p:cNvCxnSpPr>
          <p:nvPr/>
        </p:nvCxnSpPr>
        <p:spPr>
          <a:xfrm>
            <a:off x="5159229" y="5361395"/>
            <a:ext cx="45338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258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CD86AAE-816A-4F7D-DC79-3A08D1DC6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38"/>
          <a:stretch/>
        </p:blipFill>
        <p:spPr>
          <a:xfrm>
            <a:off x="0" y="3168705"/>
            <a:ext cx="4800600" cy="36892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FA971E-4318-5BFB-CF4C-906D048C5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5065"/>
            <a:ext cx="4800600" cy="215364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 </a:t>
            </a:r>
            <a:r>
              <a:rPr lang="en-US" altLang="ko-KR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– </a:t>
            </a:r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항공권 예매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534147" y="1015065"/>
            <a:ext cx="3609854" cy="5842935"/>
          </a:xfrm>
        </p:spPr>
        <p:txBody>
          <a:bodyPr>
            <a:normAutofit/>
          </a:bodyPr>
          <a:lstStyle/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예매자 정보 </a:t>
            </a:r>
            <a:r>
              <a:rPr lang="ko-KR" altLang="en-US" i="0" dirty="0" err="1">
                <a:latin typeface="NanumGothicCoding" panose="020D0009000000000000" pitchFamily="49" charset="-127"/>
                <a:ea typeface="NanumGothicCoding" panose="020D0009000000000000" pitchFamily="49" charset="-127"/>
              </a:rPr>
              <a:t>입력칸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로그인 시 로그인 정보 불러오기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이메일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휴대폰 번호 입력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탑승자 정보 </a:t>
            </a:r>
            <a:r>
              <a:rPr lang="ko-KR" altLang="en-US" i="0" dirty="0" err="1">
                <a:latin typeface="NanumGothicCoding" panose="020D0009000000000000" pitchFamily="49" charset="-127"/>
                <a:ea typeface="NanumGothicCoding" panose="020D0009000000000000" pitchFamily="49" charset="-127"/>
              </a:rPr>
              <a:t>입력칸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로그인 시 본인 탑승 여부 확인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영문 이름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생년월일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국적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b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</a:b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휴대폰 번호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포인트 적립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b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</a:b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체류국가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목적지 주소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b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</a:b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상세주소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도시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우편번호 수집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E6A65E-5725-7480-B15D-2B2CDF53124F}"/>
              </a:ext>
            </a:extLst>
          </p:cNvPr>
          <p:cNvSpPr/>
          <p:nvPr/>
        </p:nvSpPr>
        <p:spPr>
          <a:xfrm>
            <a:off x="0" y="1950395"/>
            <a:ext cx="4723002" cy="834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25D98C-D810-A358-8F03-899ECAF40AAC}"/>
              </a:ext>
            </a:extLst>
          </p:cNvPr>
          <p:cNvSpPr/>
          <p:nvPr/>
        </p:nvSpPr>
        <p:spPr>
          <a:xfrm>
            <a:off x="0" y="3954708"/>
            <a:ext cx="4723002" cy="2903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66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FC968F-86AC-2FB8-C25A-3EBDB4276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04"/>
          <a:stretch/>
        </p:blipFill>
        <p:spPr>
          <a:xfrm>
            <a:off x="0" y="1015065"/>
            <a:ext cx="7018302" cy="3283855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 </a:t>
            </a:r>
            <a:r>
              <a:rPr lang="en-US" altLang="ko-KR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– </a:t>
            </a:r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항공권 예매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618913" y="1015065"/>
            <a:ext cx="2525087" cy="3017211"/>
          </a:xfrm>
        </p:spPr>
        <p:txBody>
          <a:bodyPr>
            <a:normAutofit/>
          </a:bodyPr>
          <a:lstStyle/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부가 서비스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좌석 선택 팝업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위탁 수하물 팝업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공항이동서비스 팝업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결제 금액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pPr marL="0" indent="0"/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각 항목의 금액과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b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</a:b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 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총 결제 금액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안내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41179-B185-3B91-6AB3-1FFE9B60041B}"/>
              </a:ext>
            </a:extLst>
          </p:cNvPr>
          <p:cNvSpPr/>
          <p:nvPr/>
        </p:nvSpPr>
        <p:spPr>
          <a:xfrm>
            <a:off x="2969703" y="1882701"/>
            <a:ext cx="822121" cy="357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E00002-6CC4-EA06-8135-DC361DC50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99"/>
          <a:stretch/>
        </p:blipFill>
        <p:spPr>
          <a:xfrm>
            <a:off x="239481" y="4088584"/>
            <a:ext cx="2033936" cy="27694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F9B2DEA-33B7-24CD-B2BD-37304584D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267" y="4405265"/>
            <a:ext cx="2945030" cy="21643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4AD1253-C49B-3811-25AF-D76614CA8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465" y="4138621"/>
            <a:ext cx="3208635" cy="25717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ECE91E-6F42-45E0-98C5-EA7B49CD4350}"/>
              </a:ext>
            </a:extLst>
          </p:cNvPr>
          <p:cNvSpPr/>
          <p:nvPr/>
        </p:nvSpPr>
        <p:spPr>
          <a:xfrm>
            <a:off x="2969703" y="2718271"/>
            <a:ext cx="822121" cy="357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7CE814-FA76-4577-C364-EE3CB654B58B}"/>
              </a:ext>
            </a:extLst>
          </p:cNvPr>
          <p:cNvSpPr/>
          <p:nvPr/>
        </p:nvSpPr>
        <p:spPr>
          <a:xfrm>
            <a:off x="2969703" y="3533762"/>
            <a:ext cx="822121" cy="357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27DDB1-065B-0034-85CF-D980A4D81512}"/>
              </a:ext>
            </a:extLst>
          </p:cNvPr>
          <p:cNvSpPr/>
          <p:nvPr/>
        </p:nvSpPr>
        <p:spPr>
          <a:xfrm>
            <a:off x="4284674" y="1031843"/>
            <a:ext cx="2216794" cy="2919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A543B48-CDB6-4BFB-0E32-07EF7A4550EA}"/>
              </a:ext>
            </a:extLst>
          </p:cNvPr>
          <p:cNvCxnSpPr>
            <a:cxnSpLocks/>
          </p:cNvCxnSpPr>
          <p:nvPr/>
        </p:nvCxnSpPr>
        <p:spPr>
          <a:xfrm flipH="1">
            <a:off x="2852258" y="3075431"/>
            <a:ext cx="115167" cy="13298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966418B-19FE-B68E-E159-09FA71C4CD48}"/>
              </a:ext>
            </a:extLst>
          </p:cNvPr>
          <p:cNvCxnSpPr>
            <a:cxnSpLocks/>
          </p:cNvCxnSpPr>
          <p:nvPr/>
        </p:nvCxnSpPr>
        <p:spPr>
          <a:xfrm>
            <a:off x="3791824" y="3687176"/>
            <a:ext cx="2005464" cy="6695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3497429-38B6-F4D7-F186-93D915B081E6}"/>
              </a:ext>
            </a:extLst>
          </p:cNvPr>
          <p:cNvCxnSpPr>
            <a:cxnSpLocks/>
          </p:cNvCxnSpPr>
          <p:nvPr/>
        </p:nvCxnSpPr>
        <p:spPr>
          <a:xfrm flipH="1">
            <a:off x="1627464" y="2252442"/>
            <a:ext cx="1710976" cy="18861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34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 </a:t>
            </a:r>
            <a:r>
              <a:rPr lang="en-US" altLang="ko-KR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– </a:t>
            </a:r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항공권 예매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760895" y="1015065"/>
            <a:ext cx="3383106" cy="3017211"/>
          </a:xfrm>
        </p:spPr>
        <p:txBody>
          <a:bodyPr>
            <a:normAutofit/>
          </a:bodyPr>
          <a:lstStyle/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결제 전 확인 페이지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비행기 편 확인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항공권 확인 팝업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예약 규정 동의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규정 및 약관 팝업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D8B766-8DA8-D575-D10D-40A9FEDC3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065"/>
            <a:ext cx="5699330" cy="5143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C3E179-29A0-DD46-2A75-05BD5B69E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894" y="3213638"/>
            <a:ext cx="1868223" cy="19786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1C762B-1A7A-C46E-DD4B-565ED09B0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894" y="5197847"/>
            <a:ext cx="1917142" cy="15483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7441179-B185-3B91-6AB3-1FFE9B60041B}"/>
              </a:ext>
            </a:extLst>
          </p:cNvPr>
          <p:cNvSpPr/>
          <p:nvPr/>
        </p:nvSpPr>
        <p:spPr>
          <a:xfrm>
            <a:off x="411651" y="4835147"/>
            <a:ext cx="4839857" cy="357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430F32-CD4D-5EA2-AF47-F50182F5D3A7}"/>
              </a:ext>
            </a:extLst>
          </p:cNvPr>
          <p:cNvSpPr/>
          <p:nvPr/>
        </p:nvSpPr>
        <p:spPr>
          <a:xfrm>
            <a:off x="461245" y="3964090"/>
            <a:ext cx="4790263" cy="297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A543B48-CDB6-4BFB-0E32-07EF7A4550EA}"/>
              </a:ext>
            </a:extLst>
          </p:cNvPr>
          <p:cNvCxnSpPr>
            <a:cxnSpLocks/>
          </p:cNvCxnSpPr>
          <p:nvPr/>
        </p:nvCxnSpPr>
        <p:spPr>
          <a:xfrm>
            <a:off x="5275967" y="4060018"/>
            <a:ext cx="48492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9A90DE5-9605-65ED-0D12-F751A3D766F8}"/>
              </a:ext>
            </a:extLst>
          </p:cNvPr>
          <p:cNvCxnSpPr>
            <a:cxnSpLocks/>
          </p:cNvCxnSpPr>
          <p:nvPr/>
        </p:nvCxnSpPr>
        <p:spPr>
          <a:xfrm>
            <a:off x="5251508" y="5013727"/>
            <a:ext cx="509386" cy="3971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734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 </a:t>
            </a:r>
            <a:r>
              <a:rPr lang="en-US" altLang="ko-KR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– </a:t>
            </a:r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항공권 예매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760895" y="1015065"/>
            <a:ext cx="3383106" cy="3017211"/>
          </a:xfrm>
        </p:spPr>
        <p:txBody>
          <a:bodyPr>
            <a:normAutofit/>
          </a:bodyPr>
          <a:lstStyle/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결제 페이지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결제 수단 선택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카드일 시 카드사 선택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할부기간 선택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쿠폰 사용가능 여부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 -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쿠폰 코드 입력 칸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결제 금액 안내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결제 버튼 클릭 시 해당 건 결제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E99BF6-4C6F-D5ED-4278-102813FFD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065"/>
            <a:ext cx="5719638" cy="5143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864314-03AA-0856-3B35-FE4662034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50" t="11239" r="4433" b="5456"/>
          <a:stretch/>
        </p:blipFill>
        <p:spPr>
          <a:xfrm>
            <a:off x="2038525" y="1865773"/>
            <a:ext cx="1652383" cy="7432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A0573F-B8A1-5A56-494E-62DA00FFD8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86" t="5333" r="2690" b="5516"/>
          <a:stretch/>
        </p:blipFill>
        <p:spPr>
          <a:xfrm>
            <a:off x="2038525" y="2608976"/>
            <a:ext cx="1652383" cy="10211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9B2910-82B9-DCFE-2545-973F3C992D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483" t="7063" b="20923"/>
          <a:stretch/>
        </p:blipFill>
        <p:spPr>
          <a:xfrm>
            <a:off x="4331007" y="4032276"/>
            <a:ext cx="1279701" cy="16945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430F32-CD4D-5EA2-AF47-F50182F5D3A7}"/>
              </a:ext>
            </a:extLst>
          </p:cNvPr>
          <p:cNvSpPr/>
          <p:nvPr/>
        </p:nvSpPr>
        <p:spPr>
          <a:xfrm>
            <a:off x="1261641" y="2378557"/>
            <a:ext cx="567159" cy="230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4337BF-B1F2-7E26-428E-270867FA5C15}"/>
              </a:ext>
            </a:extLst>
          </p:cNvPr>
          <p:cNvSpPr/>
          <p:nvPr/>
        </p:nvSpPr>
        <p:spPr>
          <a:xfrm>
            <a:off x="1253251" y="2666385"/>
            <a:ext cx="567159" cy="230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1EA51A-9C99-7AF2-1488-FCC58C068539}"/>
              </a:ext>
            </a:extLst>
          </p:cNvPr>
          <p:cNvSpPr/>
          <p:nvPr/>
        </p:nvSpPr>
        <p:spPr>
          <a:xfrm>
            <a:off x="4924729" y="5877702"/>
            <a:ext cx="719535" cy="280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A543B48-CDB6-4BFB-0E32-07EF7A4550EA}"/>
              </a:ext>
            </a:extLst>
          </p:cNvPr>
          <p:cNvCxnSpPr>
            <a:cxnSpLocks/>
          </p:cNvCxnSpPr>
          <p:nvPr/>
        </p:nvCxnSpPr>
        <p:spPr>
          <a:xfrm flipV="1">
            <a:off x="5234711" y="5662569"/>
            <a:ext cx="0" cy="215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5DF3CF7-D9E2-85EF-290C-259C877A2B6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828800" y="2237375"/>
            <a:ext cx="209725" cy="2563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8A348CD-D5E2-2D4B-0659-D4BED4AF1403}"/>
              </a:ext>
            </a:extLst>
          </p:cNvPr>
          <p:cNvCxnSpPr>
            <a:cxnSpLocks/>
          </p:cNvCxnSpPr>
          <p:nvPr/>
        </p:nvCxnSpPr>
        <p:spPr>
          <a:xfrm>
            <a:off x="1820410" y="2816431"/>
            <a:ext cx="226505" cy="1867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422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 </a:t>
            </a:r>
            <a:r>
              <a:rPr lang="en-US" altLang="ko-KR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– </a:t>
            </a:r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포인트 예매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64B1F6-BDF8-F54E-3537-F27ECC2F1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084"/>
            <a:ext cx="9144000" cy="2255810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3584124"/>
            <a:ext cx="8340861" cy="2674066"/>
          </a:xfrm>
        </p:spPr>
        <p:txBody>
          <a:bodyPr/>
          <a:lstStyle/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포인트 예매 클릭 시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,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회원 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/ 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비회원 여부에 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따라 팝업 박스가 발생 하여</a:t>
            </a:r>
            <a:endParaRPr lang="en-US" altLang="ko-KR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회원인 상태에서만 예매가 가능합니다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.</a:t>
            </a:r>
            <a:endParaRPr lang="ko-KR" altLang="en-US" i="0" dirty="0">
              <a:latin typeface="NanumGothicCoding" panose="020D0009000000000000" pitchFamily="49" charset="-127"/>
              <a:ea typeface="NanumGothicCoding" panose="020D0009000000000000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6FA323-9B7A-2379-E73B-706224E17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918" y="3710112"/>
            <a:ext cx="3303196" cy="167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9935053-CC4F-C321-422E-4932DA13D84F}"/>
              </a:ext>
            </a:extLst>
          </p:cNvPr>
          <p:cNvSpPr/>
          <p:nvPr/>
        </p:nvSpPr>
        <p:spPr>
          <a:xfrm>
            <a:off x="3003259" y="1778466"/>
            <a:ext cx="1568741" cy="1611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54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1B05D8-DCC1-96D5-0DB4-0A2275AB0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374"/>
            <a:ext cx="7131259" cy="4390136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예매 </a:t>
            </a:r>
            <a:r>
              <a:rPr lang="en-US" altLang="ko-KR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– </a:t>
            </a:r>
            <a:r>
              <a:rPr lang="ko-KR" altLang="en-US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포인트 예매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0" y="5402510"/>
            <a:ext cx="8340861" cy="1013043"/>
          </a:xfrm>
        </p:spPr>
        <p:txBody>
          <a:bodyPr/>
          <a:lstStyle/>
          <a:p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항공권 예매 페이지와 같지만 금액 부분이 포인트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(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마일리지</a:t>
            </a:r>
            <a:r>
              <a:rPr lang="en-US" altLang="ko-KR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)</a:t>
            </a:r>
            <a:r>
              <a:rPr lang="ko-KR" altLang="en-US" i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로 변경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935053-CC4F-C321-422E-4932DA13D84F}"/>
              </a:ext>
            </a:extLst>
          </p:cNvPr>
          <p:cNvSpPr/>
          <p:nvPr/>
        </p:nvSpPr>
        <p:spPr>
          <a:xfrm>
            <a:off x="2692865" y="1761688"/>
            <a:ext cx="4438394" cy="3640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277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130</TotalTime>
  <Words>507</Words>
  <Application>Microsoft Office PowerPoint</Application>
  <PresentationFormat>화면 슬라이드 쇼(4:3)</PresentationFormat>
  <Paragraphs>126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굴림체</vt:lpstr>
      <vt:lpstr>맑은 고딕</vt:lpstr>
      <vt:lpstr>NanumGothicCoding</vt:lpstr>
      <vt:lpstr>Arial</vt:lpstr>
      <vt:lpstr>Calibri Light</vt:lpstr>
      <vt:lpstr>1_Office 테마</vt:lpstr>
      <vt:lpstr>예매 – 항공권 예매</vt:lpstr>
      <vt:lpstr>예매 – 항공권 예매</vt:lpstr>
      <vt:lpstr>예매 – 항공권 예매</vt:lpstr>
      <vt:lpstr>예매 – 항공권 예매</vt:lpstr>
      <vt:lpstr>예매 – 항공권 예매</vt:lpstr>
      <vt:lpstr>예매 – 항공권 예매</vt:lpstr>
      <vt:lpstr>예매 – 항공권 예매</vt:lpstr>
      <vt:lpstr>예매 – 포인트 예매</vt:lpstr>
      <vt:lpstr>예매 – 포인트 예매</vt:lpstr>
      <vt:lpstr>예매 – 포인트 예매</vt:lpstr>
      <vt:lpstr>예매 – 포인트 예매</vt:lpstr>
      <vt:lpstr>예매 – 이벤트</vt:lpstr>
      <vt:lpstr>예매 – 이벤트</vt:lpstr>
      <vt:lpstr>예매 – 이벤트</vt:lpstr>
      <vt:lpstr>예매 – 이벤트</vt:lpstr>
      <vt:lpstr>예매 – 운임안내</vt:lpstr>
      <vt:lpstr>예매 – 운임안내</vt:lpstr>
      <vt:lpstr>예매 – 운임안내</vt:lpstr>
      <vt:lpstr>예매 – 운임안내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Eunkoo Chung</dc:creator>
  <cp:lastModifiedBy>Eunkoo Chung</cp:lastModifiedBy>
  <cp:revision>9</cp:revision>
  <dcterms:created xsi:type="dcterms:W3CDTF">2024-03-13T13:19:20Z</dcterms:created>
  <dcterms:modified xsi:type="dcterms:W3CDTF">2024-03-14T13:37:54Z</dcterms:modified>
</cp:coreProperties>
</file>